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2" r:id="rId6"/>
    <p:sldId id="257" r:id="rId7"/>
    <p:sldId id="258" r:id="rId8"/>
    <p:sldId id="259" r:id="rId9"/>
    <p:sldId id="260" r:id="rId10"/>
    <p:sldId id="261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Murph" userId="61c5a864-5e72-45ef-88a1-8202e441027c" providerId="ADAL" clId="{465BC0A5-3BEA-4911-89BF-5F098BDF3E34}"/>
    <pc:docChg chg="modSld">
      <pc:chgData name="Elizabeth Murph" userId="61c5a864-5e72-45ef-88a1-8202e441027c" providerId="ADAL" clId="{465BC0A5-3BEA-4911-89BF-5F098BDF3E34}" dt="2024-12-17T22:38:06.308" v="159" actId="20577"/>
      <pc:docMkLst>
        <pc:docMk/>
      </pc:docMkLst>
      <pc:sldChg chg="modSp mod">
        <pc:chgData name="Elizabeth Murph" userId="61c5a864-5e72-45ef-88a1-8202e441027c" providerId="ADAL" clId="{465BC0A5-3BEA-4911-89BF-5F098BDF3E34}" dt="2024-12-17T22:38:06.308" v="159" actId="20577"/>
        <pc:sldMkLst>
          <pc:docMk/>
          <pc:sldMk cId="4179372898" sldId="264"/>
        </pc:sldMkLst>
        <pc:spChg chg="mod">
          <ac:chgData name="Elizabeth Murph" userId="61c5a864-5e72-45ef-88a1-8202e441027c" providerId="ADAL" clId="{465BC0A5-3BEA-4911-89BF-5F098BDF3E34}" dt="2024-12-17T22:38:06.308" v="159" actId="20577"/>
          <ac:spMkLst>
            <pc:docMk/>
            <pc:sldMk cId="4179372898" sldId="264"/>
            <ac:spMk id="5" creationId="{0A4BB3C5-4EB3-4080-A468-F4366B29236B}"/>
          </ac:spMkLst>
        </pc:spChg>
      </pc:sldChg>
    </pc:docChg>
  </pc:docChgLst>
  <pc:docChgLst>
    <pc:chgData name="Ann Matsukado" userId="06ad05cc-a4d2-4b05-84e6-e30cc0754458" providerId="ADAL" clId="{6873C275-6D7B-4B20-B442-20E47EDD6591}"/>
    <pc:docChg chg="undo custSel modSld">
      <pc:chgData name="Ann Matsukado" userId="06ad05cc-a4d2-4b05-84e6-e30cc0754458" providerId="ADAL" clId="{6873C275-6D7B-4B20-B442-20E47EDD6591}" dt="2025-02-06T20:37:57.175" v="45" actId="20577"/>
      <pc:docMkLst>
        <pc:docMk/>
      </pc:docMkLst>
      <pc:sldChg chg="modSp mod">
        <pc:chgData name="Ann Matsukado" userId="06ad05cc-a4d2-4b05-84e6-e30cc0754458" providerId="ADAL" clId="{6873C275-6D7B-4B20-B442-20E47EDD6591}" dt="2025-02-06T20:37:57.175" v="45" actId="20577"/>
        <pc:sldMkLst>
          <pc:docMk/>
          <pc:sldMk cId="3067884583" sldId="256"/>
        </pc:sldMkLst>
        <pc:spChg chg="mod">
          <ac:chgData name="Ann Matsukado" userId="06ad05cc-a4d2-4b05-84e6-e30cc0754458" providerId="ADAL" clId="{6873C275-6D7B-4B20-B442-20E47EDD6591}" dt="2025-02-06T20:37:29.898" v="3" actId="1076"/>
          <ac:spMkLst>
            <pc:docMk/>
            <pc:sldMk cId="3067884583" sldId="256"/>
            <ac:spMk id="4" creationId="{3D8A87B9-FFDA-B2D5-86EB-E6B71EF2CDA1}"/>
          </ac:spMkLst>
        </pc:spChg>
        <pc:spChg chg="mod">
          <ac:chgData name="Ann Matsukado" userId="06ad05cc-a4d2-4b05-84e6-e30cc0754458" providerId="ADAL" clId="{6873C275-6D7B-4B20-B442-20E47EDD6591}" dt="2025-02-06T20:37:57.175" v="45" actId="20577"/>
          <ac:spMkLst>
            <pc:docMk/>
            <pc:sldMk cId="3067884583" sldId="256"/>
            <ac:spMk id="5" creationId="{1E6948CD-CAAB-F9AA-B0A0-737AA403FF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0AA8E-F066-64AB-CE04-610B452DB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A23A1C-D909-F67D-B9FC-554D1DA8B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92DD4-BCEC-165B-3CEE-F270BA744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54A2-3526-4E51-B435-216FDBB00A3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08D0E-9653-379A-FF04-D141727E8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2BEB7-F79B-6E69-820B-17414B16C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8F2D-0037-40BB-8522-E9BFE8219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1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1244B-239D-6988-CB2A-393949C5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032A54-C148-B14C-38A9-9E794A13F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034B8-9874-984A-1AF2-86FC1F3EF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54A2-3526-4E51-B435-216FDBB00A3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DD8B8-01A3-629C-7C6E-C7FC7FA1B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FA328-63A9-163D-3B27-5A9726609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8F2D-0037-40BB-8522-E9BFE8219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352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4B56AE-AC87-A76A-0AF2-1ED01E1BFC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BE860-1E3B-9036-BF0A-92E52AF45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02E6D-2ADB-4080-9772-44E530548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54A2-3526-4E51-B435-216FDBB00A3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21E03-C3A7-DD14-70F4-927C74F51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C54F7-12D0-3198-3C67-9A2C612F1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8F2D-0037-40BB-8522-E9BFE8219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5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494AE-CB2E-76A4-79F4-7B6217EFC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21AEB-8F67-CDC3-7A54-B96FCAB215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547A3-2101-BC6C-ABBD-F2CF5FC3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54A2-3526-4E51-B435-216FDBB00A3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7E94B-9E59-3C21-5241-4B97C313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031BE8-AE55-BC32-B45F-841338898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8F2D-0037-40BB-8522-E9BFE8219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2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2FDDE-E08E-8F67-11A6-4A0391057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1193D6-BB08-F782-A88F-3ED2B2FD97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2E09F7-3B18-7F37-FBAD-A18ADF667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54A2-3526-4E51-B435-216FDBB00A3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8669C9-FFD3-8270-6DEF-60FC1EB79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675E5-EAE7-8106-0B08-F63EB6C56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8F2D-0037-40BB-8522-E9BFE8219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6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76456-ADDA-942C-3498-8055AB1DA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A3F18-45E5-AACF-3ED7-6F9B6E08C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9D085A-20FF-A25C-5ABC-16AAFFAE7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037CC6-C788-8DCC-F8D6-1D95A9BB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54A2-3526-4E51-B435-216FDBB00A3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9E7F42-381A-D6A4-01F1-A0B2DB7A6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D90FF4-D0FB-64D6-3B6B-DFCC3D2EF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8F2D-0037-40BB-8522-E9BFE8219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8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0E581-F0B4-F111-8ED3-5255E6E69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DA175-8C81-B5CB-7BBB-F92651B76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035600-34E8-6FF4-02F0-5AEE6F41F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3F553B-DA95-B466-1C95-EDB0340A50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A64FD7-D934-3A96-E039-29E8376D3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4339AC-355A-B0C5-64BF-CF4011A7A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54A2-3526-4E51-B435-216FDBB00A3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7A360E-52CA-9EE4-9BF6-EE6CF3F97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78ABA4-F32F-31CC-52E0-D41E62531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8F2D-0037-40BB-8522-E9BFE8219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5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665C3-4465-6527-8D4C-B0DA8793C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D81FBE-EB8D-773B-C8FB-C3D78AFD0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54A2-3526-4E51-B435-216FDBB00A3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BAA01D-2499-22E1-0F42-6409267BE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8F4960-12B6-E784-54E2-6DE12D34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8F2D-0037-40BB-8522-E9BFE8219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6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6D2626-8C30-1620-A686-BA2DC66A6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54A2-3526-4E51-B435-216FDBB00A3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BB7230-EE8A-F137-F7E9-3229AA0A4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26092-EDED-7FD8-C04F-609FD6971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8F2D-0037-40BB-8522-E9BFE8219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28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01A4-96B2-E174-65AB-29AF98D4C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33298-49DE-418D-C8D9-924BC325D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DD9FF-2779-71C4-6F49-5A6E275DC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DABFB-3B96-1E20-75CC-79E3E9D0D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54A2-3526-4E51-B435-216FDBB00A3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BD0D59-5D03-F464-1A48-3D9D92574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4AB7B5-18B7-EB2B-83E7-0112D1999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8F2D-0037-40BB-8522-E9BFE8219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3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A027-DE88-BD38-34BF-B0F3BC002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EC9F0C-281A-3646-0FCE-BEA0DA8A66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E841F-69D3-764C-E862-B6E44EFDF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1A7611-849D-5539-5636-56B35E45F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E54A2-3526-4E51-B435-216FDBB00A3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6ED22-7242-720C-EA80-40E6AD79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9D4DA8-9878-1EC1-4F13-20DA7BC2D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8F2D-0037-40BB-8522-E9BFE8219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0DFE5-0224-22E6-3E8E-7D3E7AC1B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6459DF-1CCA-CE45-9ABF-A6AC17DC3F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BFBFD-C756-E8BB-ECEA-2C4238F5CE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1E54A2-3526-4E51-B435-216FDBB00A31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775E9-F021-737D-407C-094CE9184B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65AEF-6017-E1CE-FCFD-68F4C123A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E78F2D-0037-40BB-8522-E9BFE8219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astlefoundation.org/grantseekers/flux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8A87B9-FFDA-B2D5-86EB-E6B71EF2CDA1}"/>
              </a:ext>
            </a:extLst>
          </p:cNvPr>
          <p:cNvSpPr txBox="1"/>
          <p:nvPr/>
        </p:nvSpPr>
        <p:spPr>
          <a:xfrm>
            <a:off x="2887851" y="185979"/>
            <a:ext cx="641629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>
                <a:ea typeface="+mn-lt"/>
                <a:cs typeface="+mn-lt"/>
              </a:rPr>
              <a:t>Please edit/format these slides however you’d like.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Limited text and pictures welcome!</a:t>
            </a:r>
          </a:p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6948CD-CAAB-F9AA-B0A0-737AA403FF4B}"/>
              </a:ext>
            </a:extLst>
          </p:cNvPr>
          <p:cNvSpPr txBox="1"/>
          <p:nvPr/>
        </p:nvSpPr>
        <p:spPr>
          <a:xfrm>
            <a:off x="1552576" y="2644170"/>
            <a:ext cx="90868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/>
              <a:t>PROGRESS / FINAL REPORT</a:t>
            </a:r>
            <a:br>
              <a:rPr lang="en-US" sz="4800" b="1"/>
            </a:br>
            <a:r>
              <a:rPr lang="en-US" sz="4800" b="1"/>
              <a:t>TEMPLATE</a:t>
            </a:r>
            <a:endParaRPr lang="en-US" b="1"/>
          </a:p>
          <a:p>
            <a:pPr algn="ctr"/>
            <a:endParaRPr lang="en-US" sz="4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499A00-91E8-C3C6-60C8-896AC3A83CDA}"/>
              </a:ext>
            </a:extLst>
          </p:cNvPr>
          <p:cNvSpPr txBox="1"/>
          <p:nvPr/>
        </p:nvSpPr>
        <p:spPr>
          <a:xfrm>
            <a:off x="3048000" y="4539734"/>
            <a:ext cx="6096000" cy="147732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/>
              <a:t>Mahalo for being a partner! Please use these slides as a template for your grant progress or final report. These prompts are what we’ll expect to discuss together </a:t>
            </a:r>
            <a:r>
              <a:rPr lang="haw-US"/>
              <a:t>during our meeting. Please feel free to edit and any add additional information that you would like to share.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84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8A87B9-FFDA-B2D5-86EB-E6B71EF2CDA1}"/>
              </a:ext>
            </a:extLst>
          </p:cNvPr>
          <p:cNvSpPr txBox="1"/>
          <p:nvPr/>
        </p:nvSpPr>
        <p:spPr>
          <a:xfrm>
            <a:off x="2887851" y="185979"/>
            <a:ext cx="641629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/>
              <a:t>Please edit/format these slides however you’d like.</a:t>
            </a:r>
            <a:br>
              <a:rPr lang="en-US"/>
            </a:br>
            <a:r>
              <a:rPr lang="en-US"/>
              <a:t>Limited text and pictures welcome!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6948CD-CAAB-F9AA-B0A0-737AA403FF4B}"/>
              </a:ext>
            </a:extLst>
          </p:cNvPr>
          <p:cNvSpPr txBox="1"/>
          <p:nvPr/>
        </p:nvSpPr>
        <p:spPr>
          <a:xfrm>
            <a:off x="2469397" y="3037669"/>
            <a:ext cx="7253207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/>
              <a:t>Outcomes Update or Report</a:t>
            </a:r>
            <a:r>
              <a:rPr lang="en-US" sz="2400"/>
              <a:t>: </a:t>
            </a:r>
            <a:br>
              <a:rPr lang="en-US" sz="2400"/>
            </a:br>
            <a:r>
              <a:rPr lang="en-US" sz="2400"/>
              <a:t>Use one slide for each outcome. </a:t>
            </a:r>
          </a:p>
          <a:p>
            <a:pPr algn="ctr"/>
            <a:endParaRPr lang="en-US" sz="2400"/>
          </a:p>
          <a:p>
            <a:pPr algn="ctr"/>
            <a:r>
              <a:rPr lang="en-US" sz="2400"/>
              <a:t>Include any helpful data/visuals or links as part of these slides.</a:t>
            </a:r>
          </a:p>
        </p:txBody>
      </p:sp>
    </p:spTree>
    <p:extLst>
      <p:ext uri="{BB962C8B-B14F-4D97-AF65-F5344CB8AC3E}">
        <p14:creationId xmlns:p14="http://schemas.microsoft.com/office/powerpoint/2010/main" val="309548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8A87B9-FFDA-B2D5-86EB-E6B71EF2CDA1}"/>
              </a:ext>
            </a:extLst>
          </p:cNvPr>
          <p:cNvSpPr txBox="1"/>
          <p:nvPr/>
        </p:nvSpPr>
        <p:spPr>
          <a:xfrm>
            <a:off x="2887851" y="185979"/>
            <a:ext cx="641629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>
                <a:ea typeface="+mn-lt"/>
                <a:cs typeface="+mn-lt"/>
              </a:rPr>
              <a:t>Please edit/format these slides however you’d like.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Limited text and pictures welcome!</a:t>
            </a:r>
          </a:p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6948CD-CAAB-F9AA-B0A0-737AA403FF4B}"/>
              </a:ext>
            </a:extLst>
          </p:cNvPr>
          <p:cNvSpPr txBox="1"/>
          <p:nvPr/>
        </p:nvSpPr>
        <p:spPr>
          <a:xfrm>
            <a:off x="2469397" y="3037669"/>
            <a:ext cx="7253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/>
              <a:t>What challenges did you face in connection with this project and how did you address them?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567015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8A87B9-FFDA-B2D5-86EB-E6B71EF2CDA1}"/>
              </a:ext>
            </a:extLst>
          </p:cNvPr>
          <p:cNvSpPr txBox="1"/>
          <p:nvPr/>
        </p:nvSpPr>
        <p:spPr>
          <a:xfrm>
            <a:off x="2887851" y="185979"/>
            <a:ext cx="641629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>
                <a:ea typeface="+mn-lt"/>
                <a:cs typeface="+mn-lt"/>
              </a:rPr>
              <a:t>Please edit/format these slides however you’d like.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Limited text and pictures welcome!</a:t>
            </a:r>
          </a:p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6948CD-CAAB-F9AA-B0A0-737AA403FF4B}"/>
              </a:ext>
            </a:extLst>
          </p:cNvPr>
          <p:cNvSpPr txBox="1"/>
          <p:nvPr/>
        </p:nvSpPr>
        <p:spPr>
          <a:xfrm>
            <a:off x="2469397" y="3037669"/>
            <a:ext cx="86892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/>
              <a:t>What were the most important lessons learned so far?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59720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8A87B9-FFDA-B2D5-86EB-E6B71EF2CDA1}"/>
              </a:ext>
            </a:extLst>
          </p:cNvPr>
          <p:cNvSpPr txBox="1"/>
          <p:nvPr/>
        </p:nvSpPr>
        <p:spPr>
          <a:xfrm>
            <a:off x="2887851" y="185979"/>
            <a:ext cx="641629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>
                <a:ea typeface="+mn-lt"/>
                <a:cs typeface="+mn-lt"/>
              </a:rPr>
              <a:t>Please edit/format these slides however you’d like.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Limited text and pictures welcome!</a:t>
            </a:r>
          </a:p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6948CD-CAAB-F9AA-B0A0-737AA403FF4B}"/>
              </a:ext>
            </a:extLst>
          </p:cNvPr>
          <p:cNvSpPr txBox="1"/>
          <p:nvPr/>
        </p:nvSpPr>
        <p:spPr>
          <a:xfrm>
            <a:off x="2469397" y="3037669"/>
            <a:ext cx="72532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/>
              <a:t>What changes, if any have you had to make as the project has progressed?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82656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8A87B9-FFDA-B2D5-86EB-E6B71EF2CDA1}"/>
              </a:ext>
            </a:extLst>
          </p:cNvPr>
          <p:cNvSpPr txBox="1"/>
          <p:nvPr/>
        </p:nvSpPr>
        <p:spPr>
          <a:xfrm>
            <a:off x="2887851" y="185979"/>
            <a:ext cx="6416299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>
                <a:ea typeface="+mn-lt"/>
                <a:cs typeface="+mn-lt"/>
              </a:rPr>
              <a:t>Please edit/format these slides however you’d like.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Limited text and pictures welcome!</a:t>
            </a:r>
          </a:p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6948CD-CAAB-F9AA-B0A0-737AA403FF4B}"/>
              </a:ext>
            </a:extLst>
          </p:cNvPr>
          <p:cNvSpPr txBox="1"/>
          <p:nvPr/>
        </p:nvSpPr>
        <p:spPr>
          <a:xfrm>
            <a:off x="2469397" y="3037669"/>
            <a:ext cx="72532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/>
              <a:t>What advice would you offer to help another organizations planning to undertake a similar project?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890601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8A87B9-FFDA-B2D5-86EB-E6B71EF2CDA1}"/>
              </a:ext>
            </a:extLst>
          </p:cNvPr>
          <p:cNvSpPr txBox="1"/>
          <p:nvPr/>
        </p:nvSpPr>
        <p:spPr>
          <a:xfrm>
            <a:off x="2887851" y="185979"/>
            <a:ext cx="641629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>
                <a:ea typeface="+mn-lt"/>
                <a:cs typeface="+mn-lt"/>
              </a:rPr>
              <a:t>Please edit/format these slides however you’d like.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Limited text and pictures welcome!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6948CD-CAAB-F9AA-B0A0-737AA403FF4B}"/>
              </a:ext>
            </a:extLst>
          </p:cNvPr>
          <p:cNvSpPr txBox="1"/>
          <p:nvPr/>
        </p:nvSpPr>
        <p:spPr>
          <a:xfrm>
            <a:off x="2469397" y="3037669"/>
            <a:ext cx="725320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/>
              <a:t>Is there anything else that you would like to share?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814319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12FACC-3A81-8809-1DBC-E4211B402F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96C1DED-71C2-942D-5676-40DD4B509B30}"/>
              </a:ext>
            </a:extLst>
          </p:cNvPr>
          <p:cNvSpPr txBox="1"/>
          <p:nvPr/>
        </p:nvSpPr>
        <p:spPr>
          <a:xfrm>
            <a:off x="2887851" y="185979"/>
            <a:ext cx="641629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>
                <a:ea typeface="+mn-lt"/>
                <a:cs typeface="+mn-lt"/>
              </a:rPr>
              <a:t>Please edit/format these slides however you’d like.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Limited text and pictures welcome!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4BB3C5-4EB3-4080-A468-F4366B29236B}"/>
              </a:ext>
            </a:extLst>
          </p:cNvPr>
          <p:cNvSpPr txBox="1"/>
          <p:nvPr/>
        </p:nvSpPr>
        <p:spPr>
          <a:xfrm>
            <a:off x="0" y="3267418"/>
            <a:ext cx="1219200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haw-US" sz="2400" b="1"/>
              <a:t>If this is your final report, have you spent all of your funds?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haw-US" sz="2400" b="1"/>
              <a:t>If not, please request a no-cost-extension by following instructions </a:t>
            </a:r>
            <a:r>
              <a:rPr lang="haw-US" sz="2400" b="1">
                <a:hlinkClick r:id="rId2"/>
              </a:rPr>
              <a:t>here</a:t>
            </a:r>
            <a:r>
              <a:rPr lang="haw-US" sz="2400" b="1"/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haw-US" sz="2400" b="1"/>
              <a:t>If you have expended all your grant funds, please attach a Budget vs.Actual report</a:t>
            </a:r>
          </a:p>
        </p:txBody>
      </p:sp>
    </p:spTree>
    <p:extLst>
      <p:ext uri="{BB962C8B-B14F-4D97-AF65-F5344CB8AC3E}">
        <p14:creationId xmlns:p14="http://schemas.microsoft.com/office/powerpoint/2010/main" val="4179372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8345139821A349971B6446A850DD7D" ma:contentTypeVersion="18" ma:contentTypeDescription="Create a new document." ma:contentTypeScope="" ma:versionID="5be821abc1b54634dbf30bf628e67e96">
  <xsd:schema xmlns:xsd="http://www.w3.org/2001/XMLSchema" xmlns:xs="http://www.w3.org/2001/XMLSchema" xmlns:p="http://schemas.microsoft.com/office/2006/metadata/properties" xmlns:ns2="3e2b7b8a-b1c1-454d-9ded-5ca6e297ab4b" xmlns:ns3="7575b880-afcd-426c-a9e9-da0fa6ab3389" targetNamespace="http://schemas.microsoft.com/office/2006/metadata/properties" ma:root="true" ma:fieldsID="19b791979a7f7eb659c2869fb26dd476" ns2:_="" ns3:_="">
    <xsd:import namespace="3e2b7b8a-b1c1-454d-9ded-5ca6e297ab4b"/>
    <xsd:import namespace="7575b880-afcd-426c-a9e9-da0fa6ab33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2b7b8a-b1c1-454d-9ded-5ca6e297ab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4cd6818-7d78-4115-8451-6756fbad9f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75b880-afcd-426c-a9e9-da0fa6ab338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d08d2bb-a85f-4cbd-93e3-0c8397ff9ae8}" ma:internalName="TaxCatchAll" ma:showField="CatchAllData" ma:web="7575b880-afcd-426c-a9e9-da0fa6ab33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575b880-afcd-426c-a9e9-da0fa6ab3389">
      <UserInfo>
        <DisplayName>Ann Matsukado</DisplayName>
        <AccountId>12</AccountId>
        <AccountType/>
      </UserInfo>
    </SharedWithUsers>
    <lcf76f155ced4ddcb4097134ff3c332f xmlns="3e2b7b8a-b1c1-454d-9ded-5ca6e297ab4b">
      <Terms xmlns="http://schemas.microsoft.com/office/infopath/2007/PartnerControls"/>
    </lcf76f155ced4ddcb4097134ff3c332f>
    <TaxCatchAll xmlns="7575b880-afcd-426c-a9e9-da0fa6ab338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38E530-CEDD-4DD4-8EC0-EF7732894D9B}">
  <ds:schemaRefs>
    <ds:schemaRef ds:uri="3e2b7b8a-b1c1-454d-9ded-5ca6e297ab4b"/>
    <ds:schemaRef ds:uri="7575b880-afcd-426c-a9e9-da0fa6ab338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D988470-D6D3-431A-ACA5-58CF7D5DBA64}">
  <ds:schemaRefs>
    <ds:schemaRef ds:uri="3e2b7b8a-b1c1-454d-9ded-5ca6e297ab4b"/>
    <ds:schemaRef ds:uri="7575b880-afcd-426c-a9e9-da0fa6ab3389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EED5C1A-0E44-4514-A4D1-082512B7B7F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Quidez</dc:creator>
  <cp:lastModifiedBy>Elizabeth Murph</cp:lastModifiedBy>
  <cp:revision>1</cp:revision>
  <dcterms:created xsi:type="dcterms:W3CDTF">2024-06-12T18:39:54Z</dcterms:created>
  <dcterms:modified xsi:type="dcterms:W3CDTF">2025-03-05T19:44:38Z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0x010100338345139821A349971B6446A850DD7D</vt:lpwstr>
  </property>
</Properties>
</file>